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58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991-B68F-4082-8198-318D1AC10FA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5420-FF0C-4D92-A5EE-F3071E443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991-B68F-4082-8198-318D1AC10FA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5420-FF0C-4D92-A5EE-F3071E443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991-B68F-4082-8198-318D1AC10FA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5420-FF0C-4D92-A5EE-F3071E443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991-B68F-4082-8198-318D1AC10FA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5420-FF0C-4D92-A5EE-F3071E443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991-B68F-4082-8198-318D1AC10FA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5420-FF0C-4D92-A5EE-F3071E443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991-B68F-4082-8198-318D1AC10FA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5420-FF0C-4D92-A5EE-F3071E443D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991-B68F-4082-8198-318D1AC10FA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5420-FF0C-4D92-A5EE-F3071E443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991-B68F-4082-8198-318D1AC10FA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5420-FF0C-4D92-A5EE-F3071E443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991-B68F-4082-8198-318D1AC10FA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5420-FF0C-4D92-A5EE-F3071E443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991-B68F-4082-8198-318D1AC10FA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135420-FF0C-4D92-A5EE-F3071E443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2991-B68F-4082-8198-318D1AC10FA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5420-FF0C-4D92-A5EE-F3071E443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CB42991-B68F-4082-8198-318D1AC10FA0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E135420-FF0C-4D92-A5EE-F3071E443D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Writing </a:t>
            </a:r>
            <a:r>
              <a:rPr lang="en-US" sz="4400" dirty="0" err="1" smtClean="0"/>
              <a:t>REminders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Are you ready for the FSA?</a:t>
            </a:r>
            <a:endParaRPr lang="en-US" sz="2400" dirty="0"/>
          </a:p>
        </p:txBody>
      </p:sp>
      <p:pic>
        <p:nvPicPr>
          <p:cNvPr id="1026" name="Picture 2" descr="C:\Users\Matt\AppData\Local\Microsoft\Windows\INetCache\IE\U54AJ0UI\writer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2638187" cy="2721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att\AppData\Local\Microsoft\Windows\INetCache\IE\R0BKZ1ZT\essaycontest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672230"/>
            <a:ext cx="4791075" cy="406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62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counterclaim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/>
              <a:t>On the other hand, some people say</a:t>
            </a:r>
            <a:r>
              <a:rPr lang="en-US" dirty="0" smtClean="0"/>
              <a:t>_________________________________ </a:t>
            </a:r>
            <a:endParaRPr lang="en-US" dirty="0"/>
          </a:p>
          <a:p>
            <a:pPr marL="0" indent="0"/>
            <a:r>
              <a:rPr lang="en-US" dirty="0" smtClean="0"/>
              <a:t>_________________________________________________________________</a:t>
            </a:r>
          </a:p>
          <a:p>
            <a:pPr marL="0" indent="0"/>
            <a:r>
              <a:rPr lang="en-US" dirty="0" smtClean="0"/>
              <a:t>This point </a:t>
            </a:r>
            <a:r>
              <a:rPr lang="en-US" dirty="0"/>
              <a:t>of view make sense </a:t>
            </a:r>
            <a:r>
              <a:rPr lang="en-US" dirty="0" smtClean="0"/>
              <a:t>because_______________________________</a:t>
            </a:r>
            <a:endParaRPr lang="en-US" dirty="0"/>
          </a:p>
          <a:p>
            <a:pPr marL="0" indent="0"/>
            <a:r>
              <a:rPr lang="en-US" dirty="0" smtClean="0"/>
              <a:t>________________________________________________________________.</a:t>
            </a:r>
            <a:endParaRPr lang="en-US" dirty="0"/>
          </a:p>
          <a:p>
            <a:pPr marL="0" indent="0"/>
            <a:r>
              <a:rPr lang="en-US" dirty="0" smtClean="0"/>
              <a:t>However, ________________________________________________________</a:t>
            </a:r>
          </a:p>
          <a:p>
            <a:pPr marL="0" indent="0"/>
            <a:r>
              <a:rPr lang="en-US" dirty="0" smtClean="0"/>
              <a:t>________________________________________________________________.</a:t>
            </a:r>
            <a:endParaRPr lang="en-US" dirty="0"/>
          </a:p>
          <a:p>
            <a:pPr marL="0" indent="0"/>
            <a:r>
              <a:rPr lang="en-US" dirty="0" smtClean="0"/>
              <a:t>Therefore, _______________________________________________________.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19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Conclusion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Restate the thesis (reword)</a:t>
            </a:r>
          </a:p>
          <a:p>
            <a:r>
              <a:rPr lang="en-US" sz="4400" dirty="0" smtClean="0"/>
              <a:t>Review points (reword)</a:t>
            </a:r>
          </a:p>
          <a:p>
            <a:r>
              <a:rPr lang="en-US" sz="4400" dirty="0" smtClean="0"/>
              <a:t>Tying up or closing sentence(s).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5167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Easily confused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0"/>
            <a:ext cx="752094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There = place</a:t>
            </a:r>
          </a:p>
          <a:p>
            <a:r>
              <a:rPr lang="en-US" sz="2400" dirty="0" smtClean="0"/>
              <a:t>Their = plural possessive</a:t>
            </a:r>
          </a:p>
          <a:p>
            <a:r>
              <a:rPr lang="en-US" sz="2400" dirty="0" smtClean="0"/>
              <a:t>They’re = contraction for they are</a:t>
            </a:r>
          </a:p>
          <a:p>
            <a:endParaRPr lang="en-US" sz="2400" dirty="0" smtClean="0"/>
          </a:p>
          <a:p>
            <a:r>
              <a:rPr lang="en-US" sz="2400" dirty="0" smtClean="0"/>
              <a:t>You’re = contraction for you are</a:t>
            </a:r>
          </a:p>
          <a:p>
            <a:r>
              <a:rPr lang="en-US" sz="2400" dirty="0" smtClean="0"/>
              <a:t>Your = possessive</a:t>
            </a:r>
          </a:p>
          <a:p>
            <a:endParaRPr lang="en-US" sz="2400" dirty="0" smtClean="0"/>
          </a:p>
          <a:p>
            <a:r>
              <a:rPr lang="en-US" sz="2400" dirty="0" smtClean="0"/>
              <a:t>To = preposition (always followed by a noun)</a:t>
            </a:r>
          </a:p>
          <a:p>
            <a:r>
              <a:rPr lang="en-US" sz="2400" dirty="0" smtClean="0"/>
              <a:t>Two = number</a:t>
            </a:r>
          </a:p>
          <a:p>
            <a:r>
              <a:rPr lang="en-US" sz="2400" dirty="0" smtClean="0"/>
              <a:t>Too = synonym for also OR excessively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891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words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following words should not be used:</a:t>
            </a:r>
          </a:p>
          <a:p>
            <a:r>
              <a:rPr lang="en-US" sz="2400" dirty="0" err="1" smtClean="0"/>
              <a:t>Gonna</a:t>
            </a:r>
            <a:r>
              <a:rPr lang="en-US" sz="2400" dirty="0" smtClean="0"/>
              <a:t> – going to</a:t>
            </a:r>
          </a:p>
          <a:p>
            <a:r>
              <a:rPr lang="en-US" sz="2400" dirty="0" err="1" smtClean="0"/>
              <a:t>Kinda</a:t>
            </a:r>
            <a:r>
              <a:rPr lang="en-US" sz="2400" dirty="0" smtClean="0"/>
              <a:t> – kind of</a:t>
            </a:r>
          </a:p>
          <a:p>
            <a:r>
              <a:rPr lang="en-US" sz="2400" dirty="0" smtClean="0"/>
              <a:t>Could of – could have or could’ve</a:t>
            </a:r>
          </a:p>
          <a:p>
            <a:r>
              <a:rPr lang="en-US" sz="2400" dirty="0" err="1" smtClean="0"/>
              <a:t>Wanna</a:t>
            </a:r>
            <a:r>
              <a:rPr lang="en-US" sz="2400" dirty="0" smtClean="0"/>
              <a:t> – want to</a:t>
            </a:r>
          </a:p>
          <a:p>
            <a:r>
              <a:rPr lang="en-US" sz="2400" dirty="0" smtClean="0"/>
              <a:t>On accident – by accident</a:t>
            </a:r>
          </a:p>
          <a:p>
            <a:endParaRPr lang="en-US" sz="2400" dirty="0"/>
          </a:p>
          <a:p>
            <a:r>
              <a:rPr lang="en-US" sz="2400" dirty="0" smtClean="0"/>
              <a:t>NEVER EVER use </a:t>
            </a:r>
            <a:r>
              <a:rPr lang="en-US" sz="2400" dirty="0" smtClean="0">
                <a:solidFill>
                  <a:srgbClr val="FF0000"/>
                </a:solidFill>
              </a:rPr>
              <a:t>STUFF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3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another 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INDENT YOUR PARAGRAPHS</a:t>
            </a:r>
          </a:p>
          <a:p>
            <a:r>
              <a:rPr lang="en-US" sz="2800" dirty="0" smtClean="0"/>
              <a:t>DON’T JUST SKIP LINES….ACTUALLY INDENT</a:t>
            </a:r>
          </a:p>
          <a:p>
            <a:endParaRPr lang="en-US" sz="2800" dirty="0" smtClean="0"/>
          </a:p>
          <a:p>
            <a:r>
              <a:rPr lang="en-US" sz="2800" dirty="0" smtClean="0"/>
              <a:t>Remember you only get three pages to write on for the test.  Use them wisely.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747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want to study?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Power Points are on my web site</a:t>
            </a:r>
          </a:p>
          <a:p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treadwaymbms.weebly.com</a:t>
            </a:r>
          </a:p>
          <a:p>
            <a:endParaRPr lang="en-US" dirty="0"/>
          </a:p>
          <a:p>
            <a:r>
              <a:rPr lang="en-US" dirty="0" smtClean="0"/>
              <a:t>Mr. Treadway’s </a:t>
            </a:r>
            <a:r>
              <a:rPr lang="en-US" dirty="0" err="1" smtClean="0"/>
              <a:t>quizlet</a:t>
            </a:r>
            <a:r>
              <a:rPr lang="en-US" dirty="0" smtClean="0"/>
              <a:t> on writing.</a:t>
            </a:r>
          </a:p>
          <a:p>
            <a:r>
              <a:rPr lang="en-US" dirty="0">
                <a:solidFill>
                  <a:srgbClr val="FF0000"/>
                </a:solidFill>
              </a:rPr>
              <a:t>https://quizlet.com/191152843/steps-to-informativeexplanatory-argumentative-essays-flash-cards/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27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first?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the prompt is asking? </a:t>
            </a:r>
          </a:p>
          <a:p>
            <a:endParaRPr lang="en-US" sz="3200" dirty="0" smtClean="0"/>
          </a:p>
          <a:p>
            <a:r>
              <a:rPr lang="en-US" sz="3200" dirty="0" smtClean="0"/>
              <a:t>What kind of essay is it?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064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Evidence, Evidence,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520940" cy="42333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must use evidence from the articles to prove your point.  You must cite that evidence  (see next slide).</a:t>
            </a:r>
          </a:p>
          <a:p>
            <a:r>
              <a:rPr lang="en-US" sz="2400" dirty="0" smtClean="0"/>
              <a:t>If your point has no evidence in the articles, then you cannot use it.</a:t>
            </a:r>
          </a:p>
          <a:p>
            <a:r>
              <a:rPr lang="en-US" sz="2400" dirty="0" smtClean="0"/>
              <a:t>Once you have selected your evidence, then you must explain how that evidence proves your point.</a:t>
            </a:r>
          </a:p>
          <a:p>
            <a:r>
              <a:rPr lang="en-US" sz="2400" dirty="0" smtClean="0"/>
              <a:t>Do NOT begin or end your paragraph with evidence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Do not just put evidence in the first body paragraph and not in the rest of the body paragraphs.</a:t>
            </a:r>
          </a:p>
          <a:p>
            <a:endParaRPr lang="en-US" sz="24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734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Correctly cited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571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 the article, “put title here,” the author states, “put quote here.”</a:t>
            </a:r>
          </a:p>
          <a:p>
            <a:endParaRPr lang="en-US" sz="2000" dirty="0"/>
          </a:p>
          <a:p>
            <a:r>
              <a:rPr lang="en-US" sz="2000" dirty="0" smtClean="0"/>
              <a:t>According to the passage, “put title here,” it states, “put quote here.”</a:t>
            </a:r>
          </a:p>
          <a:p>
            <a:endParaRPr lang="en-US" sz="2000" dirty="0"/>
          </a:p>
          <a:p>
            <a:pPr lvl="0"/>
            <a:r>
              <a:rPr lang="en-US" sz="2000" dirty="0"/>
              <a:t>The author (author’s name) states in </a:t>
            </a:r>
            <a:r>
              <a:rPr lang="en-US" sz="2000" dirty="0" smtClean="0"/>
              <a:t>“ put there here,” “put quote here.”</a:t>
            </a:r>
          </a:p>
          <a:p>
            <a:pPr lvl="0"/>
            <a:endParaRPr lang="en-US" sz="2000" dirty="0" smtClean="0"/>
          </a:p>
          <a:p>
            <a:r>
              <a:rPr lang="en-US" sz="2000" dirty="0"/>
              <a:t>The article, </a:t>
            </a:r>
            <a:r>
              <a:rPr lang="en-US" sz="2000" dirty="0" smtClean="0"/>
              <a:t>“put title here,” </a:t>
            </a:r>
            <a:r>
              <a:rPr lang="en-US" sz="2000" dirty="0"/>
              <a:t>states, </a:t>
            </a:r>
            <a:r>
              <a:rPr lang="en-US" sz="2000" dirty="0" smtClean="0"/>
              <a:t>“put quote here.”</a:t>
            </a:r>
            <a:endParaRPr lang="en-US" sz="2000" dirty="0"/>
          </a:p>
          <a:p>
            <a:pPr lvl="0"/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080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PEE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0628"/>
            <a:ext cx="8229600" cy="362377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</a:t>
            </a:r>
            <a:r>
              <a:rPr lang="en-US" sz="4000" dirty="0" smtClean="0"/>
              <a:t>OINT 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E</a:t>
            </a:r>
            <a:r>
              <a:rPr lang="en-US" sz="4000" dirty="0" smtClean="0"/>
              <a:t>VIDENCE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E</a:t>
            </a:r>
            <a:r>
              <a:rPr lang="en-US" sz="4000" dirty="0" smtClean="0"/>
              <a:t>LABORATION/EXPLANATION</a:t>
            </a:r>
          </a:p>
        </p:txBody>
      </p:sp>
    </p:spTree>
    <p:extLst>
      <p:ext uri="{BB962C8B-B14F-4D97-AF65-F5344CB8AC3E}">
        <p14:creationId xmlns:p14="http://schemas.microsoft.com/office/powerpoint/2010/main" val="204283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MUST pick a side.</a:t>
            </a:r>
          </a:p>
          <a:p>
            <a:r>
              <a:rPr lang="en-US" sz="2400" dirty="0" smtClean="0"/>
              <a:t>You MUST have a counterclaim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&amp;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graders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(6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graders do not have to have a counterclaim)</a:t>
            </a:r>
          </a:p>
          <a:p>
            <a:r>
              <a:rPr lang="en-US" sz="2400" dirty="0" smtClean="0"/>
              <a:t>Usually two points and a counterclaim will be enough, but you can have three points and a counterclaim.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13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Explanatory/Expository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Three points is best for this essay.</a:t>
            </a:r>
          </a:p>
          <a:p>
            <a:r>
              <a:rPr lang="en-US" sz="2800" dirty="0" smtClean="0"/>
              <a:t>No counterclaim is necessary.</a:t>
            </a:r>
          </a:p>
          <a:p>
            <a:r>
              <a:rPr lang="en-US" sz="2800" dirty="0" smtClean="0"/>
              <a:t>Don’t just copy from the article.  Must have independent thought to accompany your evidence.</a:t>
            </a:r>
          </a:p>
          <a:p>
            <a:r>
              <a:rPr lang="en-US" sz="2800" dirty="0" smtClean="0"/>
              <a:t>Still needs a thesis.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165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</a:rPr>
              <a:t>introduction</a:t>
            </a:r>
            <a:endParaRPr lang="en-US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Grabber</a:t>
            </a:r>
          </a:p>
          <a:p>
            <a:r>
              <a:rPr lang="en-US" sz="5400" dirty="0" smtClean="0"/>
              <a:t>Preview of Points</a:t>
            </a:r>
          </a:p>
          <a:p>
            <a:r>
              <a:rPr lang="en-US" sz="5400" dirty="0" smtClean="0"/>
              <a:t>Thesis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7404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Body Paragraphs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Point</a:t>
            </a:r>
          </a:p>
          <a:p>
            <a:r>
              <a:rPr lang="en-US" sz="4000" dirty="0" smtClean="0"/>
              <a:t>Evidence</a:t>
            </a:r>
          </a:p>
          <a:p>
            <a:r>
              <a:rPr lang="en-US" sz="4000" dirty="0" smtClean="0"/>
              <a:t>Elaboration</a:t>
            </a:r>
          </a:p>
          <a:p>
            <a:r>
              <a:rPr lang="en-US" sz="4000" dirty="0" smtClean="0"/>
              <a:t>Don’t forget to use transitions.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987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52</TotalTime>
  <Words>439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Franklin Gothic Book</vt:lpstr>
      <vt:lpstr>Franklin Gothic Medium</vt:lpstr>
      <vt:lpstr>Tunga</vt:lpstr>
      <vt:lpstr>Wingdings</vt:lpstr>
      <vt:lpstr>Angles</vt:lpstr>
      <vt:lpstr>Writing REminders</vt:lpstr>
      <vt:lpstr>What comes first?</vt:lpstr>
      <vt:lpstr>Evidence, Evidence, Evidence</vt:lpstr>
      <vt:lpstr>Correctly cited evidence</vt:lpstr>
      <vt:lpstr>Remember PEE</vt:lpstr>
      <vt:lpstr>argumentation</vt:lpstr>
      <vt:lpstr>Explanatory/Expository Essay</vt:lpstr>
      <vt:lpstr>introduction</vt:lpstr>
      <vt:lpstr>Body Paragraphs</vt:lpstr>
      <vt:lpstr>counterclaim</vt:lpstr>
      <vt:lpstr>Conclusion</vt:lpstr>
      <vt:lpstr>Easily confused words</vt:lpstr>
      <vt:lpstr>More words to consider</vt:lpstr>
      <vt:lpstr>And another thing</vt:lpstr>
      <vt:lpstr>Do you want to study?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REminders</dc:title>
  <dc:creator>Nina</dc:creator>
  <cp:lastModifiedBy>Nina Treadway</cp:lastModifiedBy>
  <cp:revision>6</cp:revision>
  <dcterms:created xsi:type="dcterms:W3CDTF">2017-02-27T03:43:16Z</dcterms:created>
  <dcterms:modified xsi:type="dcterms:W3CDTF">2017-02-27T15:06:00Z</dcterms:modified>
</cp:coreProperties>
</file>